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4.xml.rels" ContentType="application/vnd.openxmlformats-package.relationships+xml"/>
  <Override PartName="/ppt/notesSlides/notesSlide4.xml" ContentType="application/vnd.openxmlformats-officedocument.presentationml.notesSlide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4.jpeg" ContentType="image/jpeg"/>
  <Override PartName="/ppt/media/image12.jpeg" ContentType="image/jpeg"/>
  <Override PartName="/ppt/media/image4.jpeg" ContentType="image/jpeg"/>
  <Override PartName="/ppt/media/image2.png" ContentType="image/png"/>
  <Override PartName="/ppt/media/image3.png" ContentType="image/png"/>
  <Override PartName="/ppt/media/image11.wmf" ContentType="image/x-wmf"/>
  <Override PartName="/ppt/media/image1.jpeg" ContentType="image/jpeg"/>
  <Override PartName="/ppt/media/image5.jpeg" ContentType="image/jpeg"/>
  <Override PartName="/ppt/media/image6.jpeg" ContentType="image/jpeg"/>
  <Override PartName="/ppt/media/image13.jpeg" ContentType="image/jpeg"/>
  <Override PartName="/ppt/media/image10.wmf" ContentType="image/x-wmf"/>
  <Override PartName="/ppt/media/image8.jpeg" ContentType="image/jpeg"/>
  <Override PartName="/ppt/media/image7.wmf" ContentType="image/x-wmf"/>
  <Override PartName="/ppt/media/image9.jpeg" ContentType="image/jpe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&lt;заголовок&gt;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rIns="90000" tIns="46800" bIns="46800"/>
          <a:p>
            <a:pPr algn="r"/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&lt;дата/время&gt;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rIns="90000" tIns="46800" bIns="46800"/>
          <a:p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формата примечаний щёлкните мышью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/>
          <a:p>
            <a:pPr/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&lt;нижний колонтитул&gt;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/>
          <a:p>
            <a:pPr algn="r"/>
            <a:fld id="{A2F611E1-3998-4E66-A190-203583620B1B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2680" indent="-285480"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600"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600"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600"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057400" indent="-228600"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2057400" indent="-228600"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&lt;дата/время&gt;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fld id="{A71C575D-6604-43A7-8468-C5AE707CB472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wmf"/><Relationship Id="rId3" Type="http://schemas.openxmlformats.org/officeDocument/2006/relationships/image" Target="../media/image11.wmf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
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 algn="r"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7" name="Объект 4" descr=""/>
          <p:cNvPicPr/>
          <p:nvPr/>
        </p:nvPicPr>
        <p:blipFill>
          <a:blip r:embed="rId2"/>
          <a:stretch/>
        </p:blipFill>
        <p:spPr>
          <a:xfrm>
            <a:off x="900000" y="1844640"/>
            <a:ext cx="7415280" cy="4324320"/>
          </a:xfrm>
          <a:prstGeom prst="rect">
            <a:avLst/>
          </a:prstGeom>
          <a:ln>
            <a:noFill/>
          </a:ln>
        </p:spPr>
      </p:pic>
      <p:sp>
        <p:nvSpPr>
          <p:cNvPr id="48" name="CustomShape 3"/>
          <p:cNvSpPr/>
          <p:nvPr/>
        </p:nvSpPr>
        <p:spPr>
          <a:xfrm>
            <a:off x="544680" y="1054080"/>
            <a:ext cx="7870680" cy="82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Arial"/>
              </a:rPr>
              <a:t>Are you a healthy kid?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457200" y="620640"/>
            <a:ext cx="8229600" cy="797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Check yourself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826560" y="1341360"/>
            <a:ext cx="7417080" cy="5516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lnSpc>
                <a:spcPct val="9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0.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You’ve hurt your leg. You </a:t>
            </a:r>
            <a:r>
              <a:rPr b="1" lang="en-US" sz="24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must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visit a surgeon.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9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I feel tired. </a:t>
            </a:r>
            <a:r>
              <a:rPr b="1" lang="en-US" sz="26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Shall 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 consult a doctor?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9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If a child has got a cold, he/she  </a:t>
            </a:r>
            <a:r>
              <a:rPr b="1" lang="en-US" sz="26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mustn’t 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take aspirin.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9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 If you’ve got the flu, you </a:t>
            </a:r>
            <a:r>
              <a:rPr b="1" lang="en-US" sz="26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must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consult the pediatrician.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9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 If you’ve got backache, you </a:t>
            </a:r>
            <a:r>
              <a:rPr b="1" lang="en-US" sz="26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shouldn’t 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carry heavy things.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9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 “I’ve got toothache.” – “</a:t>
            </a:r>
            <a:r>
              <a:rPr b="1" lang="en-US" sz="26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Shall 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 take you to a dentist?”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9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 My cat has got a stomachache.  I </a:t>
            </a:r>
            <a:r>
              <a:rPr b="1" lang="en-US" sz="26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must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take it to a vet.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9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 If you’ve got appendicitis, you </a:t>
            </a:r>
            <a:r>
              <a:rPr b="1" lang="en-US" sz="26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must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stay at home.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1143000" y="692280"/>
            <a:ext cx="7081920" cy="73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Lucida Sans Unicode"/>
              </a:rPr>
              <a:t>Give the Russian equivalents: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900000" y="1700280"/>
            <a:ext cx="3281400" cy="451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1280">
              <a:lnSpc>
                <a:spcPct val="90000"/>
              </a:lnSpc>
            </a:pPr>
            <a:r>
              <a:rPr b="1" lang="en-US" sz="32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Lucida Sans Unicode"/>
              </a:rPr>
              <a:t>A healthy mind in a healthy body.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1280">
              <a:lnSpc>
                <a:spcPct val="90000"/>
              </a:lnSpc>
            </a:pPr>
            <a:r>
              <a:rPr b="1" lang="en-US" sz="32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Lucida Sans Unicode"/>
              </a:rPr>
              <a:t>Wealth is nothing without health.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1280">
              <a:lnSpc>
                <a:spcPct val="90000"/>
              </a:lnSpc>
            </a:pPr>
            <a:r>
              <a:rPr b="1" lang="en-US" sz="32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Lucida Sans Unicode"/>
              </a:rPr>
              <a:t>An apple a day keeps a doctor away.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1280">
              <a:lnSpc>
                <a:spcPct val="90000"/>
              </a:lnSpc>
            </a:pPr>
            <a:r>
              <a:rPr b="1" lang="en-US" sz="32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Lucida Sans Unicode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4" name="Picture 3" descr=""/>
          <p:cNvPicPr/>
          <p:nvPr/>
        </p:nvPicPr>
        <p:blipFill>
          <a:blip r:embed="rId2"/>
          <a:stretch/>
        </p:blipFill>
        <p:spPr>
          <a:xfrm>
            <a:off x="250920" y="214200"/>
            <a:ext cx="1557360" cy="984240"/>
          </a:xfrm>
          <a:prstGeom prst="rect">
            <a:avLst/>
          </a:prstGeom>
          <a:ln>
            <a:noFill/>
          </a:ln>
        </p:spPr>
      </p:pic>
      <p:pic>
        <p:nvPicPr>
          <p:cNvPr id="55" name="Picture 4" descr=""/>
          <p:cNvPicPr/>
          <p:nvPr/>
        </p:nvPicPr>
        <p:blipFill>
          <a:blip r:embed="rId3"/>
          <a:stretch/>
        </p:blipFill>
        <p:spPr>
          <a:xfrm>
            <a:off x="7667640" y="260280"/>
            <a:ext cx="1163520" cy="992160"/>
          </a:xfrm>
          <a:prstGeom prst="rect">
            <a:avLst/>
          </a:prstGeom>
          <a:ln>
            <a:noFill/>
          </a:ln>
        </p:spPr>
      </p:pic>
      <p:sp>
        <p:nvSpPr>
          <p:cNvPr id="56" name="CustomShape 3"/>
          <p:cNvSpPr/>
          <p:nvPr/>
        </p:nvSpPr>
        <p:spPr>
          <a:xfrm>
            <a:off x="4857840" y="1628640"/>
            <a:ext cx="3674880" cy="504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1280">
              <a:lnSpc>
                <a:spcPct val="90000"/>
              </a:lnSpc>
            </a:pPr>
            <a:r>
              <a:rPr b="1" lang="ru-RU" sz="32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Lucida Sans Unicode"/>
              </a:rPr>
              <a:t>Кто яблоко в день съедает, у того доктор</a:t>
            </a:r>
            <a:r>
              <a:rPr b="1" lang="en-US" sz="32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Lucida Sans Unicode"/>
              </a:rPr>
              <a:t> </a:t>
            </a:r>
            <a:r>
              <a:rPr b="1" lang="ru-RU" sz="32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Lucida Sans Unicode"/>
              </a:rPr>
              <a:t>не бывает</a:t>
            </a:r>
            <a:r>
              <a:rPr b="1" lang="en-US" sz="32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Lucida Sans Unicode"/>
              </a:rPr>
              <a:t>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1280">
              <a:lnSpc>
                <a:spcPct val="90000"/>
              </a:lnSpc>
            </a:pPr>
            <a:r>
              <a:rPr b="1" lang="en-US" sz="32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Lucida Sans Unicode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1280">
              <a:lnSpc>
                <a:spcPct val="90000"/>
              </a:lnSpc>
            </a:pPr>
            <a:r>
              <a:rPr b="1" lang="ru-RU" sz="32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Lucida Sans Unicode"/>
              </a:rPr>
              <a:t>Здоровье дороже денег.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1280">
              <a:lnSpc>
                <a:spcPct val="90000"/>
              </a:lnSpc>
            </a:pPr>
            <a:r>
              <a:rPr b="1" lang="en-US" sz="32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Lucida Sans Unicode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1280">
              <a:lnSpc>
                <a:spcPct val="90000"/>
              </a:lnSpc>
            </a:pPr>
            <a:r>
              <a:rPr b="1" lang="ru-RU" sz="32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Lucida Sans Unicode"/>
              </a:rPr>
              <a:t>В здоровом теле здоровый дух.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1280">
              <a:lnSpc>
                <a:spcPct val="90000"/>
              </a:lnSpc>
            </a:pPr>
            <a:r>
              <a:rPr b="1" lang="ru-RU" sz="32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Lucida Sans Unicode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1280">
              <a:lnSpc>
                <a:spcPct val="90000"/>
              </a:lnSpc>
            </a:pPr>
            <a:r>
              <a:rPr b="1" lang="ru-RU" sz="32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Lucida Sans Unicode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cxnSp>
        <p:nvCxnSpPr>
          <p:cNvPr id="57" name="Line 4"/>
          <p:cNvCxnSpPr/>
          <p:nvPr/>
        </p:nvCxnSpPr>
        <p:spPr>
          <a:xfrm>
            <a:off x="3924360" y="2204640"/>
            <a:ext cx="1000800" cy="3358440"/>
          </a:xfrm>
          <a:prstGeom prst="straightConnector1">
            <a:avLst/>
          </a:prstGeom>
          <a:ln w="57240">
            <a:solidFill>
              <a:srgbClr val="000000"/>
            </a:solidFill>
            <a:miter/>
            <a:tailEnd len="med" type="arrow" w="med"/>
          </a:ln>
        </p:spPr>
      </p:cxnSp>
      <p:cxnSp>
        <p:nvCxnSpPr>
          <p:cNvPr id="58" name="Line 5"/>
          <p:cNvCxnSpPr>
            <a:endCxn id="56" idx="1"/>
          </p:cNvCxnSpPr>
          <p:nvPr/>
        </p:nvCxnSpPr>
        <p:spPr>
          <a:xfrm>
            <a:off x="3635280" y="3573000"/>
            <a:ext cx="1222920" cy="576000"/>
          </a:xfrm>
          <a:prstGeom prst="straightConnector1">
            <a:avLst/>
          </a:prstGeom>
          <a:ln w="57240">
            <a:solidFill>
              <a:srgbClr val="000000"/>
            </a:solidFill>
            <a:miter/>
            <a:tailEnd len="med" type="arrow" w="med"/>
          </a:ln>
        </p:spPr>
      </p:cxnSp>
      <p:cxnSp>
        <p:nvCxnSpPr>
          <p:cNvPr id="59" name="Line 6"/>
          <p:cNvCxnSpPr/>
          <p:nvPr/>
        </p:nvCxnSpPr>
        <p:spPr>
          <a:xfrm flipV="1">
            <a:off x="3492360" y="2852280"/>
            <a:ext cx="1643760" cy="2929680"/>
          </a:xfrm>
          <a:prstGeom prst="straightConnector1">
            <a:avLst/>
          </a:prstGeom>
          <a:ln w="57240">
            <a:solidFill>
              <a:srgbClr val="000000"/>
            </a:solidFill>
            <a:miter/>
            <a:tailEnd len="med" type="arrow" w="med"/>
          </a:ln>
        </p:spPr>
      </p:cxnSp>
    </p:spTree>
  </p:cSld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3492360" y="765000"/>
            <a:ext cx="4824720" cy="1727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en-US" sz="28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Pass this “magic apple” </a:t>
            </a:r>
            <a:r>
              <a:rPr b="1" lang="en-US" sz="28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en-US" sz="28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your friend </a:t>
            </a:r>
            <a:r>
              <a:rPr b="1" lang="en-US" sz="28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en-US" sz="28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 good words</a:t>
            </a:r>
            <a:r>
              <a:rPr b="1" lang="en-US" sz="28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en-US" sz="28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him/her.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1547640" y="2708280"/>
            <a:ext cx="6769440" cy="3417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 algn="ctr">
              <a:lnSpc>
                <a:spcPct val="80000"/>
              </a:lnSpc>
            </a:pPr>
            <a:r>
              <a:rPr b="0" i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 algn="ctr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I wish you to be happy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 algn="ctr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I wish you to be healthy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 algn="ctr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I wish you to be kind </a:t>
            </a:r>
            <a:r>
              <a:rPr b="1" i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 algn="ctr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I wish you to be hardworking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 algn="ctr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I wish you to be brave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 algn="ctr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I wish you to do well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2" name="" descr=""/>
          <p:cNvPicPr/>
          <p:nvPr/>
        </p:nvPicPr>
        <p:blipFill>
          <a:blip r:embed="rId2"/>
          <a:srcRect l="37323" t="52205" r="21480" b="11218"/>
          <a:stretch/>
        </p:blipFill>
        <p:spPr>
          <a:xfrm>
            <a:off x="971640" y="1052640"/>
            <a:ext cx="2400120" cy="160020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685800" y="2130120"/>
            <a:ext cx="7772400" cy="146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Thank you for your </a:t>
            </a:r>
            <a:r>
              <a:rPr b="1" lang="en-US" sz="44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
</a:t>
            </a:r>
            <a:r>
              <a:rPr b="1" lang="en-US" sz="44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good work!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TextShape 2"/>
          <p:cNvSpPr txBox="1"/>
          <p:nvPr/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2012-05-09T03:01:29Z</dcterms:created>
  <dc:creator>Катенок</dc:creator>
  <dc:description/>
  <dc:language>ru-RU</dc:language>
  <cp:lastModifiedBy>User</cp:lastModifiedBy>
  <dcterms:modified xsi:type="dcterms:W3CDTF">2018-03-05T00:28:49Z</dcterms:modified>
  <cp:revision>29</cp:revision>
  <dc:subject/>
  <dc:title>Презентация PowerPoint</dc:title>
</cp:coreProperties>
</file>